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Yeswanth R – au810021214041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Google's collaboration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yeswanth Recording 2024-04-23 210620">
            <a:hlinkClick r:id="" action="ppaction://media"/>
            <a:extLst>
              <a:ext uri="{FF2B5EF4-FFF2-40B4-BE49-F238E27FC236}">
                <a16:creationId xmlns:a16="http://schemas.microsoft.com/office/drawing/2014/main" id="{2CFDA0E9-41FC-B663-9031-93AEDDAB7A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2701" y="1741487"/>
            <a:ext cx="9144000" cy="493395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https://github.com/yeswanthranganathan/Naan_Mudhalvan---Heart-Disease-PredictionDisease/tree/main</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583</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Saayaa Nazar</cp:lastModifiedBy>
  <cp:revision>81</cp:revision>
  <dcterms:created xsi:type="dcterms:W3CDTF">2021-04-26T07:43:48Z</dcterms:created>
  <dcterms:modified xsi:type="dcterms:W3CDTF">2024-04-23T16:13:58Z</dcterms:modified>
</cp:coreProperties>
</file>